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365104"/>
            <a:ext cx="8143932" cy="17526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6th </a:t>
            </a:r>
            <a:r>
              <a:rPr lang="cs-CZ" dirty="0" err="1" smtClean="0"/>
              <a:t>seminar</a:t>
            </a:r>
            <a:r>
              <a:rPr lang="cs-CZ" dirty="0" smtClean="0"/>
              <a:t>					Jaroslav </a:t>
            </a:r>
            <a:r>
              <a:rPr lang="cs-CZ" dirty="0" err="1" smtClean="0"/>
              <a:t>Biolek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981" y="5601335"/>
            <a:ext cx="5760720" cy="1256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measurements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domains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: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,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, </a:t>
            </a:r>
            <a:r>
              <a:rPr lang="cs-CZ" dirty="0" err="1" smtClean="0"/>
              <a:t>employment</a:t>
            </a:r>
            <a:r>
              <a:rPr lang="cs-CZ" dirty="0" smtClean="0"/>
              <a:t>,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…</a:t>
            </a:r>
          </a:p>
          <a:p>
            <a:pPr lvl="1"/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: </a:t>
            </a:r>
            <a:r>
              <a:rPr lang="cs-CZ" dirty="0" err="1" smtClean="0"/>
              <a:t>housing</a:t>
            </a:r>
            <a:r>
              <a:rPr lang="cs-CZ" dirty="0" smtClean="0"/>
              <a:t>,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r>
              <a:rPr lang="cs-CZ" dirty="0" smtClean="0"/>
              <a:t>, </a:t>
            </a:r>
            <a:r>
              <a:rPr lang="cs-CZ" dirty="0" err="1" smtClean="0"/>
              <a:t>liveability</a:t>
            </a:r>
            <a:r>
              <a:rPr lang="cs-CZ" dirty="0" smtClean="0"/>
              <a:t>…</a:t>
            </a:r>
          </a:p>
          <a:p>
            <a:pPr lvl="1"/>
            <a:r>
              <a:rPr lang="cs-CZ" dirty="0" err="1" smtClean="0"/>
              <a:t>Environmental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: </a:t>
            </a:r>
            <a:r>
              <a:rPr lang="cs-CZ" dirty="0" err="1" smtClean="0"/>
              <a:t>natural</a:t>
            </a:r>
            <a:r>
              <a:rPr lang="cs-CZ" dirty="0" smtClean="0"/>
              <a:t> environment, </a:t>
            </a:r>
            <a:r>
              <a:rPr lang="cs-CZ" dirty="0" err="1" smtClean="0"/>
              <a:t>pollution</a:t>
            </a:r>
            <a:r>
              <a:rPr lang="cs-CZ" dirty="0" smtClean="0"/>
              <a:t>, </a:t>
            </a:r>
            <a:r>
              <a:rPr lang="cs-CZ" dirty="0" err="1" smtClean="0"/>
              <a:t>noise</a:t>
            </a:r>
            <a:r>
              <a:rPr lang="cs-CZ" dirty="0" smtClean="0"/>
              <a:t>…</a:t>
            </a:r>
          </a:p>
          <a:p>
            <a:pPr lvl="1"/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: </a:t>
            </a:r>
            <a:r>
              <a:rPr lang="cs-CZ" dirty="0" err="1" smtClean="0"/>
              <a:t>wellness</a:t>
            </a:r>
            <a:r>
              <a:rPr lang="cs-CZ" dirty="0" smtClean="0"/>
              <a:t>, </a:t>
            </a:r>
            <a:r>
              <a:rPr lang="cs-CZ" dirty="0" err="1" smtClean="0"/>
              <a:t>health</a:t>
            </a:r>
            <a:r>
              <a:rPr lang="cs-CZ" dirty="0" smtClean="0"/>
              <a:t> care…</a:t>
            </a:r>
          </a:p>
          <a:p>
            <a:pPr lvl="1"/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: </a:t>
            </a:r>
            <a:r>
              <a:rPr lang="cs-CZ" dirty="0" err="1" smtClean="0"/>
              <a:t>democracy</a:t>
            </a:r>
            <a:r>
              <a:rPr lang="cs-CZ" dirty="0" smtClean="0"/>
              <a:t>, </a:t>
            </a:r>
            <a:r>
              <a:rPr lang="cs-CZ" dirty="0" err="1" smtClean="0"/>
              <a:t>freedom</a:t>
            </a:r>
            <a:r>
              <a:rPr lang="cs-CZ" dirty="0" smtClean="0"/>
              <a:t>, </a:t>
            </a:r>
            <a:r>
              <a:rPr lang="cs-CZ" dirty="0" err="1" smtClean="0"/>
              <a:t>independency</a:t>
            </a:r>
            <a:r>
              <a:rPr lang="cs-CZ" dirty="0" smtClean="0"/>
              <a:t>…</a:t>
            </a:r>
          </a:p>
          <a:p>
            <a:pPr lvl="1"/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: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inclusion</a:t>
            </a:r>
            <a:r>
              <a:rPr lang="cs-CZ" dirty="0" smtClean="0"/>
              <a:t>, </a:t>
            </a:r>
            <a:r>
              <a:rPr lang="cs-CZ" dirty="0" err="1" smtClean="0"/>
              <a:t>security</a:t>
            </a:r>
            <a:r>
              <a:rPr lang="cs-CZ" dirty="0" smtClean="0"/>
              <a:t>, stability, trust…</a:t>
            </a:r>
          </a:p>
          <a:p>
            <a:pPr lvl="1"/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: </a:t>
            </a:r>
            <a:r>
              <a:rPr lang="cs-CZ" dirty="0" err="1" smtClean="0"/>
              <a:t>satisfaction</a:t>
            </a:r>
            <a:r>
              <a:rPr lang="cs-CZ" dirty="0" smtClean="0"/>
              <a:t>, </a:t>
            </a:r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realization</a:t>
            </a:r>
            <a:r>
              <a:rPr lang="cs-CZ" dirty="0" smtClean="0"/>
              <a:t>, </a:t>
            </a:r>
            <a:r>
              <a:rPr lang="cs-CZ" dirty="0" err="1" smtClean="0"/>
              <a:t>well</a:t>
            </a:r>
            <a:r>
              <a:rPr lang="cs-CZ" dirty="0" smtClean="0"/>
              <a:t>-</a:t>
            </a:r>
            <a:r>
              <a:rPr lang="cs-CZ" dirty="0" err="1" smtClean="0"/>
              <a:t>being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measurements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Aim</a:t>
            </a:r>
            <a:r>
              <a:rPr lang="cs-CZ" dirty="0" smtClean="0"/>
              <a:t>: to </a:t>
            </a:r>
            <a:r>
              <a:rPr lang="cs-CZ" dirty="0" err="1" smtClean="0"/>
              <a:t>find</a:t>
            </a:r>
            <a:r>
              <a:rPr lang="cs-CZ" dirty="0" smtClean="0"/>
              <a:t> 10 „</a:t>
            </a:r>
            <a:r>
              <a:rPr lang="cs-CZ" dirty="0" err="1" smtClean="0"/>
              <a:t>ideal</a:t>
            </a:r>
            <a:r>
              <a:rPr lang="cs-CZ" dirty="0" smtClean="0"/>
              <a:t>“ </a:t>
            </a:r>
            <a:r>
              <a:rPr lang="cs-CZ" dirty="0" err="1" smtClean="0"/>
              <a:t>objective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define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express </a:t>
            </a:r>
            <a:r>
              <a:rPr lang="cs-CZ" dirty="0" err="1" smtClean="0"/>
              <a:t>all</a:t>
            </a:r>
            <a:r>
              <a:rPr lang="cs-CZ" dirty="0" smtClean="0"/>
              <a:t> these </a:t>
            </a:r>
            <a:r>
              <a:rPr lang="cs-CZ" dirty="0" err="1" smtClean="0"/>
              <a:t>dimensions</a:t>
            </a:r>
            <a:endParaRPr lang="cs-CZ" dirty="0" smtClean="0"/>
          </a:p>
          <a:p>
            <a:r>
              <a:rPr lang="cs-CZ" dirty="0" smtClean="0"/>
              <a:t>Are these </a:t>
            </a:r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really</a:t>
            </a:r>
            <a:r>
              <a:rPr lang="cs-CZ" dirty="0" smtClean="0"/>
              <a:t> </a:t>
            </a:r>
            <a:r>
              <a:rPr lang="cs-CZ" dirty="0" err="1" smtClean="0"/>
              <a:t>objective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use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measuring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in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regions</a:t>
            </a:r>
            <a:r>
              <a:rPr lang="cs-CZ" dirty="0" smtClean="0"/>
              <a:t>?</a:t>
            </a:r>
          </a:p>
          <a:p>
            <a:r>
              <a:rPr lang="cs-CZ" dirty="0" smtClean="0"/>
              <a:t>Case study –</a:t>
            </a:r>
            <a:r>
              <a:rPr lang="cs-CZ" dirty="0" err="1" smtClean="0"/>
              <a:t>regions</a:t>
            </a:r>
            <a:r>
              <a:rPr lang="cs-CZ" dirty="0" smtClean="0"/>
              <a:t> (SO ORP):</a:t>
            </a:r>
          </a:p>
          <a:p>
            <a:pPr lvl="1"/>
            <a:r>
              <a:rPr lang="cs-CZ" dirty="0" err="1" smtClean="0"/>
              <a:t>Prague</a:t>
            </a:r>
            <a:r>
              <a:rPr lang="cs-CZ" dirty="0" smtClean="0"/>
              <a:t>‘s </a:t>
            </a:r>
            <a:r>
              <a:rPr lang="cs-CZ" dirty="0" err="1" smtClean="0"/>
              <a:t>quarter</a:t>
            </a:r>
            <a:endParaRPr lang="cs-CZ" dirty="0" smtClean="0"/>
          </a:p>
          <a:p>
            <a:pPr lvl="1"/>
            <a:r>
              <a:rPr lang="cs-CZ" dirty="0" smtClean="0"/>
              <a:t>Region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bigger</a:t>
            </a:r>
            <a:r>
              <a:rPr lang="cs-CZ" dirty="0" smtClean="0"/>
              <a:t> city</a:t>
            </a:r>
          </a:p>
          <a:p>
            <a:pPr lvl="1"/>
            <a:r>
              <a:rPr lang="cs-CZ" dirty="0" err="1" smtClean="0"/>
              <a:t>Peripheral</a:t>
            </a:r>
            <a:r>
              <a:rPr lang="cs-CZ" dirty="0" smtClean="0"/>
              <a:t> region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/>
              <a:t>Task</a:t>
            </a:r>
            <a:r>
              <a:rPr lang="cs-CZ" dirty="0" smtClean="0"/>
              <a:t> to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these </a:t>
            </a:r>
            <a:r>
              <a:rPr lang="cs-CZ" dirty="0" err="1" smtClean="0"/>
              <a:t>questions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(sub)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domains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/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dimensions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quality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life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are not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objectively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measurable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?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Which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should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especially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included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into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research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on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subjective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quality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life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  <a:p>
            <a:pPr lvl="1"/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What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relation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between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objective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subjective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indicators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quality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life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according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you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)?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What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is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relation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between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objective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and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subjective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indicators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of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quality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of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life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(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according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to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you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)?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Which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indicators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are more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important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and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more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reflective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a</a:t>
            </a:r>
            <a:r>
              <a:rPr lang="cs-CZ" sz="32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reality?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Objective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or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subjective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latin typeface="Georgia" charset="0"/>
              </a:rPr>
              <a:t>?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</TotalTime>
  <Words>236</Words>
  <Application>Microsoft Office PowerPoint</Application>
  <PresentationFormat>Předvádění na obrazovce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Urbanistický</vt:lpstr>
      <vt:lpstr>Quality of life</vt:lpstr>
      <vt:lpstr>Indicators and measurements of quality of life</vt:lpstr>
      <vt:lpstr>Indicators and measurements of quality of life</vt:lpstr>
      <vt:lpstr>Task to next lesson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of life</dc:title>
  <cp:lastModifiedBy>KK</cp:lastModifiedBy>
  <cp:revision>16</cp:revision>
  <dcterms:modified xsi:type="dcterms:W3CDTF">2013-11-30T19:44:20Z</dcterms:modified>
</cp:coreProperties>
</file>