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4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929198"/>
            <a:ext cx="8072494" cy="1752600"/>
          </a:xfrm>
        </p:spPr>
        <p:txBody>
          <a:bodyPr/>
          <a:lstStyle/>
          <a:p>
            <a:pPr algn="l"/>
            <a:r>
              <a:rPr lang="cs-CZ" dirty="0" err="1" smtClean="0"/>
              <a:t>Seminar</a:t>
            </a:r>
            <a:r>
              <a:rPr lang="cs-CZ" dirty="0" smtClean="0"/>
              <a:t> 4                                         Jaroslav </a:t>
            </a:r>
            <a:r>
              <a:rPr lang="cs-CZ" dirty="0" err="1" smtClean="0"/>
              <a:t>Biolek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5601335"/>
            <a:ext cx="5760720" cy="12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Concepts</a:t>
            </a:r>
            <a:r>
              <a:rPr lang="cs-CZ" dirty="0" smtClean="0"/>
              <a:t> of </a:t>
            </a:r>
            <a:r>
              <a:rPr lang="cs-CZ" dirty="0" err="1" smtClean="0"/>
              <a:t>QoL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Environmental quality</a:t>
            </a:r>
          </a:p>
          <a:p>
            <a:r>
              <a:rPr lang="cs-CZ" dirty="0" smtClean="0"/>
              <a:t>Livability</a:t>
            </a:r>
          </a:p>
          <a:p>
            <a:r>
              <a:rPr lang="cs-CZ" dirty="0" smtClean="0"/>
              <a:t>Satisfaction</a:t>
            </a:r>
          </a:p>
          <a:p>
            <a:r>
              <a:rPr lang="cs-CZ" dirty="0" smtClean="0"/>
              <a:t>Happiness</a:t>
            </a:r>
          </a:p>
          <a:p>
            <a:r>
              <a:rPr lang="cs-CZ" dirty="0" smtClean="0"/>
              <a:t>Well-being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en-US" dirty="0" smtClean="0"/>
              <a:t>&gt; </a:t>
            </a:r>
            <a:r>
              <a:rPr lang="cs-CZ" dirty="0" smtClean="0"/>
              <a:t>Quality of life??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Questions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geographical definition of quality of life according to you?</a:t>
            </a:r>
          </a:p>
          <a:p>
            <a:r>
              <a:rPr lang="en-US" dirty="0" smtClean="0"/>
              <a:t>​Why do so many concepts exist? How are they related to quality of life?</a:t>
            </a:r>
          </a:p>
          <a:p>
            <a:r>
              <a:rPr lang="en-US" dirty="0" smtClean="0"/>
              <a:t>​Which approach / conceptualization is the most suitable to geographical definition of quality of life?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Conceptualization</a:t>
            </a:r>
            <a:r>
              <a:rPr lang="cs-CZ" dirty="0" smtClean="0"/>
              <a:t> of </a:t>
            </a:r>
            <a:r>
              <a:rPr lang="cs-CZ" dirty="0" err="1" smtClean="0"/>
              <a:t>QoL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Human </a:t>
            </a:r>
            <a:r>
              <a:rPr lang="cs-CZ" dirty="0" err="1" smtClean="0"/>
              <a:t>ecology</a:t>
            </a:r>
            <a:endParaRPr lang="cs-CZ" dirty="0" smtClean="0"/>
          </a:p>
          <a:p>
            <a:r>
              <a:rPr lang="cs-CZ" dirty="0" err="1" smtClean="0"/>
              <a:t>Health</a:t>
            </a:r>
            <a:r>
              <a:rPr lang="cs-CZ" dirty="0" smtClean="0"/>
              <a:t>-</a:t>
            </a:r>
            <a:r>
              <a:rPr lang="cs-CZ" dirty="0" err="1" smtClean="0"/>
              <a:t>related</a:t>
            </a:r>
            <a:r>
              <a:rPr lang="cs-CZ" dirty="0" smtClean="0"/>
              <a:t> quality of life</a:t>
            </a:r>
          </a:p>
          <a:p>
            <a:r>
              <a:rPr lang="cs-CZ" dirty="0" smtClean="0"/>
              <a:t>City </a:t>
            </a:r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 smtClean="0"/>
          </a:p>
          <a:p>
            <a:r>
              <a:rPr lang="cs-CZ" dirty="0" smtClean="0"/>
              <a:t>Social </a:t>
            </a:r>
            <a:r>
              <a:rPr lang="cs-CZ" dirty="0" err="1" smtClean="0"/>
              <a:t>indicators</a:t>
            </a:r>
            <a:endParaRPr lang="cs-CZ" dirty="0" smtClean="0"/>
          </a:p>
          <a:p>
            <a:r>
              <a:rPr lang="cs-CZ" dirty="0" smtClean="0"/>
              <a:t>Satisfaction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err="1" smtClean="0"/>
              <a:t>Transactional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4th </a:t>
            </a:r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Choose</a:t>
            </a:r>
            <a:r>
              <a:rPr lang="cs-CZ" dirty="0" smtClean="0"/>
              <a:t> a meta-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(model, </a:t>
            </a:r>
            <a:r>
              <a:rPr lang="cs-CZ" dirty="0" err="1" smtClean="0"/>
              <a:t>construct</a:t>
            </a:r>
            <a:r>
              <a:rPr lang="cs-CZ" dirty="0" smtClean="0"/>
              <a:t>…)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contextualize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inside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(just </a:t>
            </a:r>
            <a:r>
              <a:rPr lang="cs-CZ" dirty="0" err="1" smtClean="0"/>
              <a:t>prepare</a:t>
            </a:r>
            <a:r>
              <a:rPr lang="cs-CZ" dirty="0" smtClean="0"/>
              <a:t> a </a:t>
            </a:r>
            <a:r>
              <a:rPr lang="cs-CZ" dirty="0" err="1" smtClean="0"/>
              <a:t>speech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Liveability</a:t>
            </a:r>
            <a:r>
              <a:rPr lang="cs-CZ" dirty="0" smtClean="0"/>
              <a:t>, </a:t>
            </a:r>
            <a:r>
              <a:rPr lang="cs-CZ" dirty="0" err="1" smtClean="0"/>
              <a:t>health</a:t>
            </a:r>
            <a:r>
              <a:rPr lang="cs-CZ" dirty="0" smtClean="0"/>
              <a:t>, </a:t>
            </a:r>
            <a:r>
              <a:rPr lang="cs-CZ" dirty="0" err="1" smtClean="0"/>
              <a:t>well</a:t>
            </a:r>
            <a:r>
              <a:rPr lang="cs-CZ" dirty="0" smtClean="0"/>
              <a:t>-</a:t>
            </a:r>
            <a:r>
              <a:rPr lang="cs-CZ" dirty="0" err="1" smtClean="0"/>
              <a:t>being</a:t>
            </a:r>
            <a:r>
              <a:rPr lang="cs-CZ" dirty="0" smtClean="0"/>
              <a:t>, </a:t>
            </a:r>
            <a:r>
              <a:rPr lang="cs-CZ" dirty="0" err="1" smtClean="0"/>
              <a:t>environmental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, </a:t>
            </a:r>
            <a:r>
              <a:rPr lang="cs-CZ" dirty="0" err="1" smtClean="0"/>
              <a:t>happiness</a:t>
            </a:r>
            <a:r>
              <a:rPr lang="cs-CZ" dirty="0" smtClean="0"/>
              <a:t>, </a:t>
            </a:r>
            <a:r>
              <a:rPr lang="cs-CZ" dirty="0" err="1" smtClean="0"/>
              <a:t>satisfaction</a:t>
            </a:r>
            <a:r>
              <a:rPr lang="cs-CZ" dirty="0" smtClean="0"/>
              <a:t>…</a:t>
            </a:r>
          </a:p>
          <a:p>
            <a:r>
              <a:rPr lang="en-US" dirty="0" smtClean="0"/>
              <a:t>Choose the subjective or objective dimension and describe the other through the first one</a:t>
            </a:r>
          </a:p>
          <a:p>
            <a:pPr lvl="1"/>
            <a:r>
              <a:rPr lang="en-US" dirty="0" smtClean="0"/>
              <a:t>e.g. </a:t>
            </a:r>
            <a:r>
              <a:rPr lang="cs-CZ" dirty="0" smtClean="0"/>
              <a:t>subjective dimension </a:t>
            </a:r>
            <a:r>
              <a:rPr lang="cs-CZ" dirty="0" err="1" smtClean="0"/>
              <a:t>through</a:t>
            </a:r>
            <a:r>
              <a:rPr lang="cs-CZ" dirty="0" smtClean="0"/>
              <a:t> livability </a:t>
            </a:r>
            <a:r>
              <a:rPr lang="cs-CZ" dirty="0" err="1" smtClean="0"/>
              <a:t>or</a:t>
            </a:r>
            <a:r>
              <a:rPr lang="cs-CZ" dirty="0" smtClean="0"/>
              <a:t> environmental quality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154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Quality of life</vt:lpstr>
      <vt:lpstr>Concepts of QoL</vt:lpstr>
      <vt:lpstr>Questions</vt:lpstr>
      <vt:lpstr>Conceptualization of QoL</vt:lpstr>
      <vt:lpstr>4th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KK</cp:lastModifiedBy>
  <cp:revision>10</cp:revision>
  <dcterms:modified xsi:type="dcterms:W3CDTF">2013-11-30T19:42:06Z</dcterms:modified>
</cp:coreProperties>
</file>