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30. 11. 2013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852936"/>
            <a:ext cx="9144000" cy="1662858"/>
          </a:xfrm>
        </p:spPr>
        <p:txBody>
          <a:bodyPr/>
          <a:lstStyle/>
          <a:p>
            <a:pPr algn="ctr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572560" cy="1752600"/>
          </a:xfrm>
        </p:spPr>
        <p:txBody>
          <a:bodyPr/>
          <a:lstStyle/>
          <a:p>
            <a:pPr algn="l"/>
            <a:r>
              <a:rPr lang="cs-CZ" dirty="0" err="1" smtClean="0"/>
              <a:t>Seminar</a:t>
            </a:r>
            <a:r>
              <a:rPr lang="cs-CZ" dirty="0" smtClean="0"/>
              <a:t> 3                                                                               Jaroslav </a:t>
            </a:r>
            <a:r>
              <a:rPr lang="cs-CZ" dirty="0" err="1" smtClean="0"/>
              <a:t>Biolek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685"/>
            <a:ext cx="5760720" cy="12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sz="2800" dirty="0" err="1" smtClean="0"/>
              <a:t>Presentation</a:t>
            </a:r>
            <a:r>
              <a:rPr lang="cs-CZ" sz="2800" dirty="0" smtClean="0"/>
              <a:t>, </a:t>
            </a:r>
            <a:r>
              <a:rPr lang="cs-CZ" sz="2800" dirty="0" err="1" smtClean="0"/>
              <a:t>introduction</a:t>
            </a:r>
            <a:endParaRPr lang="cs-CZ" sz="2800" dirty="0" smtClean="0"/>
          </a:p>
          <a:p>
            <a:pPr lvl="1"/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name</a:t>
            </a:r>
            <a:r>
              <a:rPr lang="cs-CZ" sz="2800" dirty="0" smtClean="0"/>
              <a:t>, gender, </a:t>
            </a:r>
            <a:r>
              <a:rPr lang="cs-CZ" sz="2800" dirty="0" err="1" smtClean="0"/>
              <a:t>age</a:t>
            </a:r>
            <a:r>
              <a:rPr lang="cs-CZ" sz="2800" dirty="0" smtClean="0"/>
              <a:t>, </a:t>
            </a:r>
            <a:r>
              <a:rPr lang="cs-CZ" sz="2800" dirty="0" err="1" smtClean="0"/>
              <a:t>occupation</a:t>
            </a:r>
            <a:r>
              <a:rPr lang="cs-CZ" sz="2800" dirty="0" smtClean="0"/>
              <a:t>, </a:t>
            </a:r>
            <a:r>
              <a:rPr lang="cs-CZ" sz="2800" dirty="0" err="1" smtClean="0"/>
              <a:t>nationality</a:t>
            </a:r>
            <a:r>
              <a:rPr lang="cs-CZ" sz="2800" dirty="0" smtClean="0"/>
              <a:t>,  religion, social </a:t>
            </a:r>
            <a:r>
              <a:rPr lang="cs-CZ" sz="2800" dirty="0" err="1" smtClean="0"/>
              <a:t>position</a:t>
            </a:r>
            <a:r>
              <a:rPr lang="cs-CZ" sz="2800" dirty="0" smtClean="0"/>
              <a:t>, </a:t>
            </a:r>
            <a:r>
              <a:rPr lang="cs-CZ" sz="2800" dirty="0" err="1" smtClean="0"/>
              <a:t>marital</a:t>
            </a:r>
            <a:r>
              <a:rPr lang="cs-CZ" sz="2800" dirty="0" smtClean="0"/>
              <a:t> status…</a:t>
            </a:r>
          </a:p>
          <a:p>
            <a:pPr lvl="1"/>
            <a:r>
              <a:rPr lang="en-GB" sz="2800" dirty="0" smtClean="0"/>
              <a:t>What affects your quality of life the most?</a:t>
            </a:r>
            <a:endParaRPr lang="cs-CZ" sz="2800" dirty="0" smtClean="0"/>
          </a:p>
          <a:p>
            <a:pPr lvl="1"/>
            <a:r>
              <a:rPr lang="en-GB" sz="2800" dirty="0" smtClean="0"/>
              <a:t>Influences of culture, religion, family relations...</a:t>
            </a:r>
            <a:endParaRPr lang="cs-CZ" sz="2800" dirty="0" smtClean="0"/>
          </a:p>
          <a:p>
            <a:pPr lvl="1"/>
            <a:r>
              <a:rPr lang="cs-CZ" sz="2800" dirty="0" smtClean="0"/>
              <a:t>Are </a:t>
            </a:r>
            <a:r>
              <a:rPr lang="cs-CZ" sz="2800" dirty="0" err="1" smtClean="0"/>
              <a:t>you</a:t>
            </a:r>
            <a:r>
              <a:rPr lang="cs-CZ" sz="2800" dirty="0" smtClean="0"/>
              <a:t> happy? Are </a:t>
            </a:r>
            <a:r>
              <a:rPr lang="cs-CZ" sz="2800" dirty="0" err="1" smtClean="0"/>
              <a:t>you</a:t>
            </a:r>
            <a:r>
              <a:rPr lang="cs-CZ" sz="2800" dirty="0" smtClean="0"/>
              <a:t> </a:t>
            </a:r>
            <a:r>
              <a:rPr lang="cs-CZ" sz="2800" dirty="0" err="1" smtClean="0"/>
              <a:t>satisfied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life</a:t>
            </a:r>
            <a:r>
              <a:rPr lang="cs-CZ" sz="2800" dirty="0" smtClean="0"/>
              <a:t> (</a:t>
            </a:r>
            <a:r>
              <a:rPr lang="cs-CZ" sz="2800" dirty="0" err="1" smtClean="0"/>
              <a:t>being</a:t>
            </a:r>
            <a:r>
              <a:rPr lang="cs-CZ" sz="2800" dirty="0" smtClean="0"/>
              <a:t>)? </a:t>
            </a:r>
            <a:r>
              <a:rPr lang="cs-CZ" sz="2800" dirty="0" err="1" smtClean="0"/>
              <a:t>What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your</a:t>
            </a:r>
            <a:r>
              <a:rPr lang="cs-CZ" sz="2800" dirty="0" smtClean="0"/>
              <a:t> </a:t>
            </a:r>
            <a:r>
              <a:rPr lang="cs-CZ" sz="2800" dirty="0" err="1" smtClean="0"/>
              <a:t>meaning</a:t>
            </a:r>
            <a:r>
              <a:rPr lang="cs-CZ" sz="2800" dirty="0" smtClean="0"/>
              <a:t> of life?</a:t>
            </a:r>
          </a:p>
          <a:p>
            <a:pPr lvl="1"/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467600" cy="4625989"/>
          </a:xfrm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Concentrate</a:t>
            </a:r>
            <a:r>
              <a:rPr lang="cs-CZ" dirty="0" smtClean="0"/>
              <a:t> on </a:t>
            </a:r>
            <a:r>
              <a:rPr lang="cs-CZ" dirty="0" err="1" smtClean="0"/>
              <a:t>their</a:t>
            </a:r>
            <a:r>
              <a:rPr lang="cs-CZ" dirty="0" smtClean="0"/>
              <a:t> quality of life</a:t>
            </a:r>
          </a:p>
          <a:p>
            <a:r>
              <a:rPr lang="cs-CZ" dirty="0" err="1" smtClean="0"/>
              <a:t>Think</a:t>
            </a:r>
            <a:r>
              <a:rPr lang="cs-CZ" dirty="0" smtClean="0"/>
              <a:t> of </a:t>
            </a:r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quality of life,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lives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satisfied</a:t>
            </a:r>
            <a:endParaRPr lang="cs-CZ" dirty="0" smtClean="0"/>
          </a:p>
          <a:p>
            <a:r>
              <a:rPr lang="cs-CZ" dirty="0" err="1" smtClean="0"/>
              <a:t>Give</a:t>
            </a:r>
            <a:r>
              <a:rPr lang="cs-CZ" dirty="0" smtClean="0"/>
              <a:t> </a:t>
            </a:r>
            <a:r>
              <a:rPr lang="cs-CZ" dirty="0" err="1" smtClean="0"/>
              <a:t>advices</a:t>
            </a:r>
            <a:r>
              <a:rPr lang="cs-CZ" dirty="0" smtClean="0"/>
              <a:t> to </a:t>
            </a:r>
            <a:r>
              <a:rPr lang="cs-CZ" dirty="0" err="1" smtClean="0"/>
              <a:t>others</a:t>
            </a:r>
            <a:endParaRPr lang="cs-CZ" dirty="0" smtClean="0"/>
          </a:p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realizable</a:t>
            </a:r>
            <a:r>
              <a:rPr lang="cs-CZ" dirty="0" smtClean="0"/>
              <a:t>?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tell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live </a:t>
            </a:r>
            <a:r>
              <a:rPr lang="cs-CZ" dirty="0" err="1" smtClean="0"/>
              <a:t>better</a:t>
            </a:r>
            <a:r>
              <a:rPr lang="cs-CZ" dirty="0" smtClean="0"/>
              <a:t>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3rd </a:t>
            </a:r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Choose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person‘s </a:t>
            </a:r>
            <a:r>
              <a:rPr lang="cs-CZ" dirty="0" err="1" smtClean="0"/>
              <a:t>culture</a:t>
            </a:r>
            <a:r>
              <a:rPr lang="cs-CZ" dirty="0" smtClean="0"/>
              <a:t> background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inhabitants</a:t>
            </a:r>
            <a:r>
              <a:rPr lang="cs-CZ" dirty="0" smtClean="0"/>
              <a:t> of </a:t>
            </a:r>
            <a:r>
              <a:rPr lang="cs-CZ" dirty="0" err="1" smtClean="0"/>
              <a:t>this</a:t>
            </a:r>
            <a:r>
              <a:rPr lang="cs-CZ" dirty="0" smtClean="0"/>
              <a:t> country</a:t>
            </a:r>
          </a:p>
          <a:p>
            <a:r>
              <a:rPr lang="cs-CZ" dirty="0" err="1" smtClean="0"/>
              <a:t>Write</a:t>
            </a:r>
            <a:r>
              <a:rPr lang="cs-CZ" dirty="0" smtClean="0"/>
              <a:t> 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contemplation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point of </a:t>
            </a:r>
            <a:r>
              <a:rPr lang="cs-CZ" dirty="0" err="1" smtClean="0"/>
              <a:t>view</a:t>
            </a:r>
            <a:r>
              <a:rPr lang="cs-CZ" dirty="0" smtClean="0"/>
              <a:t> on a half of </a:t>
            </a:r>
            <a:r>
              <a:rPr lang="cs-CZ" dirty="0" err="1" smtClean="0"/>
              <a:t>page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insert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odevzdavarna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Read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text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quality of life meta-</a:t>
            </a:r>
            <a:r>
              <a:rPr lang="cs-CZ" dirty="0" err="1" smtClean="0"/>
              <a:t>concepts</a:t>
            </a:r>
            <a:r>
              <a:rPr lang="cs-CZ" dirty="0" smtClean="0"/>
              <a:t> </a:t>
            </a:r>
            <a:r>
              <a:rPr lang="cs-CZ" dirty="0" err="1" smtClean="0"/>
              <a:t>underlining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really</a:t>
            </a:r>
            <a:r>
              <a:rPr lang="cs-CZ" dirty="0" smtClean="0"/>
              <a:t> </a:t>
            </a:r>
            <a:r>
              <a:rPr lang="cs-CZ" dirty="0" err="1" smtClean="0"/>
              <a:t>important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169</TotalTime>
  <Words>179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Technický</vt:lpstr>
      <vt:lpstr>Quality of life</vt:lpstr>
      <vt:lpstr>Your new identity</vt:lpstr>
      <vt:lpstr>Your quality of life</vt:lpstr>
      <vt:lpstr>3rd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of life</dc:title>
  <cp:lastModifiedBy>KK</cp:lastModifiedBy>
  <cp:revision>11</cp:revision>
  <dcterms:modified xsi:type="dcterms:W3CDTF">2013-11-30T19:41:23Z</dcterms:modified>
</cp:coreProperties>
</file>