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30. 11. 2013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358384"/>
            <a:ext cx="8077200" cy="1499616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pPr algn="just"/>
            <a:r>
              <a:rPr lang="cs-CZ" sz="2400" dirty="0" err="1" smtClean="0"/>
              <a:t>Seminar</a:t>
            </a:r>
            <a:r>
              <a:rPr lang="cs-CZ" sz="2400" dirty="0" smtClean="0"/>
              <a:t> 2                                                                               Jaroslav </a:t>
            </a:r>
            <a:r>
              <a:rPr lang="cs-CZ" sz="2400" dirty="0" err="1" smtClean="0"/>
              <a:t>Biolek</a:t>
            </a:r>
            <a:endParaRPr lang="cs-CZ" sz="2400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40" y="0"/>
            <a:ext cx="5760720" cy="1256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geography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on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can you look at quality of life as a geographer?</a:t>
            </a:r>
          </a:p>
          <a:p>
            <a:r>
              <a:rPr lang="en-US" dirty="0" smtClean="0"/>
              <a:t>What is the geographical definition of quality of life?</a:t>
            </a:r>
          </a:p>
          <a:p>
            <a:r>
              <a:rPr lang="en-US" dirty="0" smtClean="0"/>
              <a:t>What quality of life aspects are you interested in (of course, as geographer)?</a:t>
            </a:r>
          </a:p>
          <a:p>
            <a:r>
              <a:rPr lang="en-US" dirty="0" smtClean="0"/>
              <a:t>How could the geography be useful in sight of quality of life?</a:t>
            </a:r>
          </a:p>
          <a:p>
            <a:r>
              <a:rPr lang="en-US" dirty="0" smtClean="0"/>
              <a:t>What is the importance of geography in the research on quality of life?</a:t>
            </a:r>
          </a:p>
          <a:p>
            <a:r>
              <a:rPr lang="en-US" dirty="0" smtClean="0"/>
              <a:t>What are the key questions of the research on the quality of life for geographers?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geography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on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dirty="0" smtClean="0"/>
              <a:t>R. </a:t>
            </a:r>
            <a:r>
              <a:rPr lang="cs-CZ" dirty="0" err="1" smtClean="0"/>
              <a:t>Peet</a:t>
            </a:r>
            <a:r>
              <a:rPr lang="cs-CZ" dirty="0" smtClean="0"/>
              <a:t>: „G</a:t>
            </a:r>
            <a:r>
              <a:rPr lang="en-US" dirty="0" err="1" smtClean="0"/>
              <a:t>eography</a:t>
            </a:r>
            <a:r>
              <a:rPr lang="en-US" dirty="0" smtClean="0"/>
              <a:t> is the study of relations between society and the natural environment</a:t>
            </a:r>
            <a:r>
              <a:rPr lang="cs-CZ" dirty="0" smtClean="0"/>
              <a:t>“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cs-CZ" dirty="0" smtClean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cs-CZ" dirty="0" smtClean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cs-CZ" dirty="0" smtClean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dirty="0" err="1" smtClean="0"/>
              <a:t>Geography</a:t>
            </a:r>
            <a:r>
              <a:rPr lang="cs-CZ" dirty="0" smtClean="0"/>
              <a:t> </a:t>
            </a:r>
            <a:r>
              <a:rPr lang="cs-CZ" dirty="0" err="1" smtClean="0"/>
              <a:t>efforts</a:t>
            </a:r>
            <a:r>
              <a:rPr lang="cs-CZ" dirty="0" smtClean="0"/>
              <a:t> to </a:t>
            </a:r>
            <a:r>
              <a:rPr lang="cs-CZ" dirty="0" err="1" smtClean="0"/>
              <a:t>understand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interpret relations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environment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dirty="0" smtClean="0"/>
              <a:t>Quality of life </a:t>
            </a:r>
            <a:r>
              <a:rPr lang="cs-CZ" dirty="0" err="1" smtClean="0"/>
              <a:t>is</a:t>
            </a:r>
            <a:r>
              <a:rPr lang="cs-CZ" dirty="0" smtClean="0"/>
              <a:t> 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multidimensional</a:t>
            </a:r>
            <a:r>
              <a:rPr lang="cs-CZ" dirty="0" smtClean="0"/>
              <a:t> </a:t>
            </a:r>
            <a:r>
              <a:rPr lang="cs-CZ" dirty="0" err="1" smtClean="0"/>
              <a:t>phenomenon</a:t>
            </a:r>
            <a:r>
              <a:rPr lang="cs-CZ" dirty="0" smtClean="0"/>
              <a:t> – </a:t>
            </a:r>
            <a:r>
              <a:rPr lang="cs-CZ" dirty="0" err="1" smtClean="0"/>
              <a:t>geography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interdisciplinary</a:t>
            </a:r>
            <a:r>
              <a:rPr lang="cs-CZ" dirty="0" smtClean="0"/>
              <a:t> science </a:t>
            </a:r>
          </a:p>
          <a:p>
            <a:endParaRPr lang="cs-CZ" dirty="0"/>
          </a:p>
        </p:txBody>
      </p:sp>
      <p:pic>
        <p:nvPicPr>
          <p:cNvPr id="4" name="Obrázek 3" descr="humen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2786058"/>
            <a:ext cx="2524125" cy="1219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2nd </a:t>
            </a:r>
            <a:r>
              <a:rPr lang="cs-CZ" dirty="0" err="1" smtClean="0"/>
              <a:t>homework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Imagine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are a person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lives</a:t>
            </a:r>
            <a:r>
              <a:rPr lang="cs-CZ" dirty="0" smtClean="0"/>
              <a:t> </a:t>
            </a:r>
            <a:r>
              <a:rPr lang="cs-CZ" dirty="0" err="1" smtClean="0"/>
              <a:t>somewhere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endParaRPr lang="cs-CZ" dirty="0" smtClean="0"/>
          </a:p>
          <a:p>
            <a:r>
              <a:rPr lang="cs-CZ" dirty="0" err="1" smtClean="0"/>
              <a:t>Suggest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, </a:t>
            </a:r>
            <a:r>
              <a:rPr lang="cs-CZ" dirty="0" err="1" smtClean="0"/>
              <a:t>occupation</a:t>
            </a:r>
            <a:r>
              <a:rPr lang="cs-CZ" dirty="0" smtClean="0"/>
              <a:t>, </a:t>
            </a:r>
            <a:r>
              <a:rPr lang="cs-CZ" dirty="0" err="1" smtClean="0"/>
              <a:t>nationality</a:t>
            </a:r>
            <a:r>
              <a:rPr lang="cs-CZ" dirty="0" smtClean="0"/>
              <a:t>,  religion, social </a:t>
            </a:r>
            <a:r>
              <a:rPr lang="cs-CZ" dirty="0" err="1" smtClean="0"/>
              <a:t>position</a:t>
            </a:r>
            <a:r>
              <a:rPr lang="cs-CZ" dirty="0" smtClean="0"/>
              <a:t>, </a:t>
            </a:r>
            <a:r>
              <a:rPr lang="cs-CZ" dirty="0" err="1" smtClean="0"/>
              <a:t>marital</a:t>
            </a:r>
            <a:r>
              <a:rPr lang="cs-CZ" dirty="0" smtClean="0"/>
              <a:t> status, gender…</a:t>
            </a:r>
          </a:p>
          <a:p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,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 influence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(</a:t>
            </a:r>
            <a:r>
              <a:rPr lang="cs-CZ" dirty="0" err="1" smtClean="0"/>
              <a:t>objective</a:t>
            </a:r>
            <a:r>
              <a:rPr lang="cs-CZ" dirty="0" smtClean="0"/>
              <a:t> x </a:t>
            </a:r>
            <a:r>
              <a:rPr lang="cs-CZ" dirty="0" err="1" smtClean="0"/>
              <a:t>subjective</a:t>
            </a:r>
            <a:r>
              <a:rPr lang="cs-CZ" dirty="0" smtClean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Prepare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speech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quality of life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67</TotalTime>
  <Words>223</Words>
  <Application>Microsoft Office PowerPoint</Application>
  <PresentationFormat>Předvádění na obrazovce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Modul</vt:lpstr>
      <vt:lpstr>Quality of life</vt:lpstr>
      <vt:lpstr>Importance of geography for the research on quality of life</vt:lpstr>
      <vt:lpstr>Importance of geography for the research on quality of life</vt:lpstr>
      <vt:lpstr>2nd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of life</dc:title>
  <dc:creator>Jana</dc:creator>
  <cp:lastModifiedBy>KK</cp:lastModifiedBy>
  <cp:revision>10</cp:revision>
  <dcterms:created xsi:type="dcterms:W3CDTF">2012-03-08T10:51:15Z</dcterms:created>
  <dcterms:modified xsi:type="dcterms:W3CDTF">2013-11-30T19:39:21Z</dcterms:modified>
</cp:coreProperties>
</file>