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Quality of life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7929618" cy="1752600"/>
          </a:xfrm>
        </p:spPr>
        <p:txBody>
          <a:bodyPr/>
          <a:lstStyle/>
          <a:p>
            <a:pPr algn="l"/>
            <a:r>
              <a:rPr lang="cs-CZ" dirty="0" smtClean="0"/>
              <a:t>10th </a:t>
            </a:r>
            <a:r>
              <a:rPr lang="cs-CZ" dirty="0" err="1" smtClean="0"/>
              <a:t>seminar</a:t>
            </a:r>
            <a:r>
              <a:rPr lang="cs-CZ" dirty="0" smtClean="0"/>
              <a:t> 				Jaroslav </a:t>
            </a:r>
            <a:r>
              <a:rPr lang="cs-CZ" dirty="0" err="1" smtClean="0"/>
              <a:t>Biolek</a:t>
            </a:r>
            <a:endParaRPr lang="en-US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538989"/>
            <a:ext cx="5760720" cy="12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 in Brno?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Localities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Roma </a:t>
            </a:r>
            <a:r>
              <a:rPr lang="cs-CZ" dirty="0" err="1" smtClean="0"/>
              <a:t>population</a:t>
            </a:r>
            <a:r>
              <a:rPr lang="cs-CZ" dirty="0" smtClean="0"/>
              <a:t> (</a:t>
            </a:r>
            <a:r>
              <a:rPr lang="cs-CZ" dirty="0" err="1" smtClean="0"/>
              <a:t>Cejl</a:t>
            </a:r>
            <a:r>
              <a:rPr lang="cs-CZ" dirty="0" smtClean="0"/>
              <a:t>, </a:t>
            </a:r>
            <a:r>
              <a:rPr lang="cs-CZ" dirty="0" err="1" smtClean="0"/>
              <a:t>Dornych</a:t>
            </a:r>
            <a:r>
              <a:rPr lang="cs-CZ" dirty="0" smtClean="0"/>
              <a:t>, Mostecká, </a:t>
            </a:r>
            <a:r>
              <a:rPr lang="cs-CZ" dirty="0" err="1" smtClean="0"/>
              <a:t>Životského</a:t>
            </a:r>
            <a:r>
              <a:rPr lang="cs-CZ" dirty="0" smtClean="0"/>
              <a:t>...)</a:t>
            </a:r>
          </a:p>
          <a:p>
            <a:r>
              <a:rPr lang="cs-CZ" dirty="0" err="1" smtClean="0"/>
              <a:t>Localities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to </a:t>
            </a:r>
            <a:r>
              <a:rPr lang="cs-CZ" dirty="0" err="1" smtClean="0"/>
              <a:t>South</a:t>
            </a:r>
            <a:r>
              <a:rPr lang="cs-CZ" dirty="0" smtClean="0"/>
              <a:t> Centre, Zbrojovka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brownfields</a:t>
            </a:r>
          </a:p>
          <a:p>
            <a:r>
              <a:rPr lang="cs-CZ" dirty="0" err="1" smtClean="0"/>
              <a:t>Former</a:t>
            </a:r>
            <a:r>
              <a:rPr lang="cs-CZ" dirty="0" smtClean="0"/>
              <a:t> „</a:t>
            </a:r>
            <a:r>
              <a:rPr lang="cs-CZ" dirty="0" err="1" smtClean="0"/>
              <a:t>emergency</a:t>
            </a:r>
            <a:r>
              <a:rPr lang="cs-CZ" dirty="0" smtClean="0"/>
              <a:t> </a:t>
            </a:r>
            <a:r>
              <a:rPr lang="cs-CZ" dirty="0" err="1" smtClean="0"/>
              <a:t>housing</a:t>
            </a:r>
            <a:r>
              <a:rPr lang="cs-CZ" dirty="0" smtClean="0"/>
              <a:t>“ (Kamenka, Šanghaj, Písečník, </a:t>
            </a:r>
            <a:r>
              <a:rPr lang="cs-CZ" dirty="0" err="1" smtClean="0"/>
              <a:t>Černovičky</a:t>
            </a:r>
            <a:r>
              <a:rPr lang="cs-CZ" dirty="0" smtClean="0"/>
              <a:t>…)</a:t>
            </a:r>
          </a:p>
          <a:p>
            <a:r>
              <a:rPr lang="cs-CZ" dirty="0" err="1" smtClean="0"/>
              <a:t>Other</a:t>
            </a:r>
            <a:r>
              <a:rPr lang="cs-CZ" dirty="0" smtClean="0"/>
              <a:t> specific </a:t>
            </a:r>
            <a:r>
              <a:rPr lang="cs-CZ" dirty="0" err="1" smtClean="0"/>
              <a:t>areas</a:t>
            </a:r>
            <a:r>
              <a:rPr lang="cs-CZ" dirty="0" smtClean="0"/>
              <a:t> (</a:t>
            </a:r>
            <a:r>
              <a:rPr lang="cs-CZ" dirty="0" err="1" smtClean="0"/>
              <a:t>housing</a:t>
            </a:r>
            <a:r>
              <a:rPr lang="cs-CZ" dirty="0" smtClean="0"/>
              <a:t> </a:t>
            </a:r>
            <a:r>
              <a:rPr lang="cs-CZ" dirty="0" err="1" smtClean="0"/>
              <a:t>estates</a:t>
            </a:r>
            <a:r>
              <a:rPr lang="cs-CZ" dirty="0" smtClean="0"/>
              <a:t>, </a:t>
            </a:r>
            <a:r>
              <a:rPr lang="cs-CZ" dirty="0" err="1" smtClean="0"/>
              <a:t>suburban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Task</a:t>
            </a:r>
            <a:r>
              <a:rPr lang="cs-CZ" dirty="0" smtClean="0"/>
              <a:t> to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a specific </a:t>
            </a:r>
            <a:r>
              <a:rPr lang="cs-CZ" dirty="0" err="1" smtClean="0"/>
              <a:t>research</a:t>
            </a:r>
            <a:r>
              <a:rPr lang="cs-CZ" dirty="0" smtClean="0"/>
              <a:t> area in Brno</a:t>
            </a:r>
          </a:p>
          <a:p>
            <a:r>
              <a:rPr lang="cs-CZ" dirty="0" err="1" smtClean="0"/>
              <a:t>Suggest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area</a:t>
            </a:r>
            <a:endParaRPr lang="en-US" dirty="0" smtClean="0"/>
          </a:p>
          <a:p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interactive</a:t>
            </a:r>
            <a:r>
              <a:rPr lang="cs-CZ" dirty="0" smtClean="0"/>
              <a:t> </a:t>
            </a:r>
            <a:r>
              <a:rPr lang="cs-CZ" dirty="0" err="1" smtClean="0"/>
              <a:t>syllabus</a:t>
            </a:r>
            <a:r>
              <a:rPr lang="cs-CZ" dirty="0" smtClean="0"/>
              <a:t> - </a:t>
            </a:r>
            <a:r>
              <a:rPr lang="en-US" dirty="0" smtClean="0"/>
              <a:t>&gt; </a:t>
            </a:r>
            <a:r>
              <a:rPr lang="cs-CZ" dirty="0" err="1" smtClean="0"/>
              <a:t>answer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in ROPOT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88</Words>
  <Application>Microsoft Office PowerPoint</Application>
  <PresentationFormat>Předvádění na obrazovce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Tok</vt:lpstr>
      <vt:lpstr>Quality of life</vt:lpstr>
      <vt:lpstr>Possible research areas in Brno?</vt:lpstr>
      <vt:lpstr>Task to next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</dc:title>
  <cp:lastModifiedBy>KK</cp:lastModifiedBy>
  <cp:revision>2</cp:revision>
  <dcterms:modified xsi:type="dcterms:W3CDTF">2013-11-30T19:46:56Z</dcterms:modified>
</cp:coreProperties>
</file>